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24" autoAdjust="0"/>
    <p:restoredTop sz="95179" autoAdjust="0"/>
  </p:normalViewPr>
  <p:slideViewPr>
    <p:cSldViewPr>
      <p:cViewPr varScale="1">
        <p:scale>
          <a:sx n="86" d="100"/>
          <a:sy n="86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71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5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03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1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76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02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75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08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8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87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80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D8AEC-69B7-4D38-B561-561BF80895F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5E742-8CCA-4287-A4E3-F73BF9F7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44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0XYbrqbOC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6552728"/>
          </a:xfrm>
        </p:spPr>
        <p:txBody>
          <a:bodyPr>
            <a:noAutofit/>
          </a:bodyPr>
          <a:lstStyle/>
          <a:p>
            <a:r>
              <a:rPr lang="ru-RU" sz="5400" dirty="0" smtClean="0"/>
              <a:t>Время глагола.</a:t>
            </a:r>
            <a:br>
              <a:rPr lang="ru-RU" sz="5400" dirty="0" smtClean="0"/>
            </a:br>
            <a:r>
              <a:rPr lang="ru-RU" sz="5400" dirty="0" smtClean="0"/>
              <a:t>Неопределённая форма глагола.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20934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Пройти по ссылке, прослушать </a:t>
            </a:r>
            <a:r>
              <a:rPr lang="ru-RU" dirty="0" err="1" smtClean="0"/>
              <a:t>видеоурок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www.youtube.com/watch?v=G0XYbrqbOCQ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05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200" dirty="0" smtClean="0"/>
              <a:t>Работа по учебнику русского языка.</a:t>
            </a:r>
          </a:p>
          <a:p>
            <a:pPr marL="0" indent="0">
              <a:buNone/>
            </a:pPr>
            <a:r>
              <a:rPr lang="ru-RU" sz="6200" dirty="0" err="1" smtClean="0"/>
              <a:t>Стр</a:t>
            </a:r>
            <a:r>
              <a:rPr lang="ru-RU" sz="6200" dirty="0" smtClean="0"/>
              <a:t> </a:t>
            </a:r>
            <a:r>
              <a:rPr lang="ru-RU" sz="6200" dirty="0" smtClean="0"/>
              <a:t>71</a:t>
            </a:r>
            <a:r>
              <a:rPr lang="ru-RU" sz="6200" dirty="0" smtClean="0"/>
              <a:t> </a:t>
            </a:r>
            <a:r>
              <a:rPr lang="ru-RU" sz="6200" dirty="0" err="1" smtClean="0"/>
              <a:t>упр</a:t>
            </a:r>
            <a:r>
              <a:rPr lang="ru-RU" sz="6200" dirty="0" smtClean="0"/>
              <a:t> </a:t>
            </a:r>
            <a:r>
              <a:rPr lang="ru-RU" sz="6200" dirty="0" smtClean="0"/>
              <a:t>146</a:t>
            </a:r>
            <a:r>
              <a:rPr lang="ru-RU" sz="6200" dirty="0" smtClean="0"/>
              <a:t>: </a:t>
            </a:r>
            <a:r>
              <a:rPr lang="ru-RU" sz="6200" dirty="0" smtClean="0"/>
              <a:t>устно </a:t>
            </a:r>
            <a:r>
              <a:rPr lang="ru-RU" sz="6200" dirty="0" smtClean="0"/>
              <a:t>выполнить</a:t>
            </a:r>
            <a:r>
              <a:rPr lang="ru-RU" sz="6200" dirty="0" smtClean="0"/>
              <a:t>. Прочитать стихотворение. Проанализировать выделенные глаголы по данному в учебнике плану.</a:t>
            </a:r>
            <a:endParaRPr lang="ru-RU" sz="6200" dirty="0" smtClean="0"/>
          </a:p>
          <a:p>
            <a:pPr marL="0" indent="0">
              <a:buNone/>
            </a:pPr>
            <a:r>
              <a:rPr lang="ru-RU" sz="6200" dirty="0" smtClean="0"/>
              <a:t> </a:t>
            </a:r>
            <a:endParaRPr lang="ru-RU" sz="6200" dirty="0" smtClean="0"/>
          </a:p>
          <a:p>
            <a:pPr marL="0" indent="0">
              <a:buNone/>
            </a:pPr>
            <a:r>
              <a:rPr lang="ru-RU" sz="6200" dirty="0" err="1" smtClean="0"/>
              <a:t>Стр</a:t>
            </a:r>
            <a:r>
              <a:rPr lang="ru-RU" sz="6200" dirty="0" smtClean="0"/>
              <a:t> 72 </a:t>
            </a:r>
            <a:r>
              <a:rPr lang="ru-RU" sz="6200" dirty="0" err="1" smtClean="0"/>
              <a:t>упр</a:t>
            </a:r>
            <a:r>
              <a:rPr lang="ru-RU" sz="6200" dirty="0" smtClean="0"/>
              <a:t> 148: выполнить устно. Прочитать, сравнить глаголы в словосочетаниях первой и второй группы. У каких глаголов можно определить время? Укажи их время.</a:t>
            </a:r>
          </a:p>
          <a:p>
            <a:pPr marL="0" indent="0">
              <a:buNone/>
            </a:pPr>
            <a:endParaRPr lang="ru-RU" sz="6200" dirty="0" smtClean="0"/>
          </a:p>
          <a:p>
            <a:pPr marL="0" indent="0">
              <a:buNone/>
            </a:pPr>
            <a:r>
              <a:rPr lang="ru-RU" sz="6200" dirty="0" smtClean="0"/>
              <a:t>Открыли тетради.</a:t>
            </a:r>
          </a:p>
          <a:p>
            <a:pPr marL="0" indent="0">
              <a:buNone/>
            </a:pPr>
            <a:r>
              <a:rPr lang="ru-RU" sz="6200" dirty="0" smtClean="0"/>
              <a:t>Записали число: </a:t>
            </a:r>
            <a:r>
              <a:rPr lang="ru-RU" sz="6200" dirty="0" smtClean="0"/>
              <a:t>Де</a:t>
            </a:r>
            <a:r>
              <a:rPr lang="ru-RU" sz="6200" dirty="0" smtClean="0"/>
              <a:t>сятое </a:t>
            </a:r>
            <a:r>
              <a:rPr lang="ru-RU" sz="6200" dirty="0" smtClean="0"/>
              <a:t>апреля.</a:t>
            </a:r>
          </a:p>
          <a:p>
            <a:pPr marL="0" indent="0">
              <a:buNone/>
            </a:pPr>
            <a:r>
              <a:rPr lang="ru-RU" sz="6200" dirty="0" smtClean="0"/>
              <a:t>                               Упражнение </a:t>
            </a:r>
            <a:r>
              <a:rPr lang="ru-RU" sz="6200" dirty="0" smtClean="0"/>
              <a:t>149</a:t>
            </a:r>
            <a:r>
              <a:rPr lang="ru-RU" sz="6200" dirty="0" smtClean="0"/>
              <a:t>.</a:t>
            </a:r>
            <a:endParaRPr lang="ru-RU" sz="6200" dirty="0" smtClean="0"/>
          </a:p>
          <a:p>
            <a:pPr marL="0" indent="0">
              <a:buNone/>
            </a:pPr>
            <a:r>
              <a:rPr lang="ru-RU" sz="6200" dirty="0" smtClean="0"/>
              <a:t>Выполни это </a:t>
            </a:r>
            <a:r>
              <a:rPr lang="ru-RU" sz="6200" dirty="0" smtClean="0"/>
              <a:t>упражнение письменно. </a:t>
            </a:r>
            <a:r>
              <a:rPr lang="ru-RU" sz="6200" dirty="0" smtClean="0"/>
              <a:t>Нужно </a:t>
            </a:r>
            <a:r>
              <a:rPr lang="ru-RU" sz="6200" dirty="0" smtClean="0"/>
              <a:t>переписать и подчеркнуть глаголы.</a:t>
            </a:r>
          </a:p>
          <a:p>
            <a:pPr marL="0" indent="0">
              <a:buNone/>
            </a:pPr>
            <a:endParaRPr lang="ru-RU" sz="6200" dirty="0"/>
          </a:p>
          <a:p>
            <a:pPr marL="0" indent="0">
              <a:buNone/>
            </a:pPr>
            <a:r>
              <a:rPr lang="ru-RU" sz="6200" dirty="0" err="1" smtClean="0"/>
              <a:t>Стр</a:t>
            </a:r>
            <a:r>
              <a:rPr lang="ru-RU" sz="6200" dirty="0" smtClean="0"/>
              <a:t> 72, </a:t>
            </a:r>
            <a:r>
              <a:rPr lang="ru-RU" sz="6200" dirty="0" err="1" smtClean="0"/>
              <a:t>стр</a:t>
            </a:r>
            <a:r>
              <a:rPr lang="ru-RU" sz="6200" dirty="0" smtClean="0"/>
              <a:t> 73 – прочитать и выучить правило.</a:t>
            </a:r>
          </a:p>
          <a:p>
            <a:pPr marL="0" indent="0">
              <a:buNone/>
            </a:pPr>
            <a:endParaRPr lang="ru-RU" sz="6200" dirty="0"/>
          </a:p>
          <a:p>
            <a:pPr marL="0" indent="0">
              <a:buNone/>
            </a:pPr>
            <a:r>
              <a:rPr lang="ru-RU" sz="6200" dirty="0" smtClean="0"/>
              <a:t>                                Упражнение 151.</a:t>
            </a:r>
          </a:p>
          <a:p>
            <a:pPr marL="0" indent="0">
              <a:buNone/>
            </a:pPr>
            <a:r>
              <a:rPr lang="ru-RU" sz="6200" dirty="0" smtClean="0"/>
              <a:t>Выполнить письменно. Списать, вставляя пропущенные буквы. Указать над каждым выделенным словом часть речи.</a:t>
            </a:r>
            <a:endParaRPr lang="ru-RU" sz="62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</a:t>
            </a:r>
            <a:r>
              <a:rPr lang="ru-RU" dirty="0" smtClean="0"/>
              <a:t>                    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5444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 smtClean="0"/>
              <a:t>стр</a:t>
            </a:r>
            <a:r>
              <a:rPr lang="ru-RU" sz="2000" dirty="0" smtClean="0"/>
              <a:t> </a:t>
            </a:r>
            <a:r>
              <a:rPr lang="ru-RU" sz="2000" dirty="0" smtClean="0"/>
              <a:t>73</a:t>
            </a:r>
            <a:r>
              <a:rPr lang="ru-RU" sz="2000" dirty="0" smtClean="0"/>
              <a:t> </a:t>
            </a:r>
            <a:r>
              <a:rPr lang="ru-RU" sz="2000" dirty="0" err="1"/>
              <a:t>у</a:t>
            </a:r>
            <a:r>
              <a:rPr lang="ru-RU" sz="2000" dirty="0" err="1" smtClean="0"/>
              <a:t>пр</a:t>
            </a:r>
            <a:r>
              <a:rPr lang="ru-RU" sz="2000" dirty="0" smtClean="0"/>
              <a:t> </a:t>
            </a:r>
            <a:r>
              <a:rPr lang="ru-RU" sz="2000" dirty="0" smtClean="0"/>
              <a:t>150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Спишите, вставля</a:t>
            </a:r>
            <a:r>
              <a:rPr lang="ru-RU" sz="2000" dirty="0" smtClean="0"/>
              <a:t>я пропущенные буквы. Подчеркните глаголы в неопределённой форме. Выделите в них суффиксы –</a:t>
            </a:r>
            <a:r>
              <a:rPr lang="ru-RU" sz="2000" dirty="0" err="1" smtClean="0"/>
              <a:t>ть</a:t>
            </a:r>
            <a:r>
              <a:rPr lang="ru-RU" sz="2000" dirty="0" smtClean="0"/>
              <a:t>, -</a:t>
            </a:r>
            <a:r>
              <a:rPr lang="ru-RU" sz="2000" dirty="0" err="1" smtClean="0"/>
              <a:t>ти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Отправить </a:t>
            </a:r>
            <a:r>
              <a:rPr lang="ru-RU" sz="2000" dirty="0" smtClean="0"/>
              <a:t>фото на </a:t>
            </a:r>
            <a:r>
              <a:rPr lang="ru-RU" sz="2000" dirty="0" err="1" smtClean="0"/>
              <a:t>ватсап</a:t>
            </a:r>
            <a:r>
              <a:rPr lang="ru-RU" sz="2000" dirty="0" smtClean="0"/>
              <a:t> учителя до </a:t>
            </a:r>
            <a:r>
              <a:rPr lang="ru-RU" sz="2000" dirty="0" smtClean="0"/>
              <a:t>11 </a:t>
            </a:r>
            <a:r>
              <a:rPr lang="ru-RU" sz="2000" dirty="0" smtClean="0"/>
              <a:t>апреля.</a:t>
            </a:r>
            <a:endParaRPr lang="ru-RU" sz="2000" dirty="0"/>
          </a:p>
          <a:p>
            <a:endParaRPr lang="ru-RU" sz="2000" dirty="0" smtClean="0"/>
          </a:p>
          <a:p>
            <a:r>
              <a:rPr lang="ru-RU" sz="2000" dirty="0" smtClean="0"/>
              <a:t>Контакты</a:t>
            </a:r>
            <a:r>
              <a:rPr lang="ru-RU" sz="2000" dirty="0"/>
              <a:t>: </a:t>
            </a:r>
          </a:p>
          <a:p>
            <a:r>
              <a:rPr lang="en-US" sz="2000" dirty="0"/>
              <a:t>Email –</a:t>
            </a:r>
            <a:r>
              <a:rPr lang="en-US" sz="2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timofeeva_alisa</a:t>
            </a:r>
            <a:r>
              <a:rPr lang="en-US" sz="2000" u="sng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@mail.ru</a:t>
            </a:r>
            <a:r>
              <a:rPr lang="en-US" sz="2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/>
              <a:t>  </a:t>
            </a:r>
            <a:endParaRPr lang="ru-RU" sz="2000" dirty="0"/>
          </a:p>
          <a:p>
            <a:r>
              <a:rPr lang="ru-RU" sz="2000" dirty="0"/>
              <a:t>Антонова А.В.</a:t>
            </a:r>
          </a:p>
          <a:p>
            <a:r>
              <a:rPr lang="en-US" sz="2000" dirty="0" err="1"/>
              <a:t>WhatsApp</a:t>
            </a:r>
            <a:r>
              <a:rPr lang="ru-RU" sz="2000" dirty="0"/>
              <a:t> - 89</a:t>
            </a:r>
            <a:r>
              <a:rPr lang="en-US" sz="2000" dirty="0" smtClean="0"/>
              <a:t>05022250</a:t>
            </a:r>
            <a:r>
              <a:rPr lang="ru-RU" sz="2000" dirty="0" smtClean="0"/>
              <a:t>2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355936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177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Время глагола. Неопределённая форма глагола.</vt:lpstr>
      <vt:lpstr>Пройти по ссылке, прослушать видеоурок: </vt:lpstr>
      <vt:lpstr>Презентация PowerPoint</vt:lpstr>
      <vt:lpstr>Домашняя работа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Изменение глаголов по лицам и числам в настоящем и будущем времени (спряжение).</dc:title>
  <dc:creator>User</dc:creator>
  <cp:lastModifiedBy>brznk_3</cp:lastModifiedBy>
  <cp:revision>22</cp:revision>
  <dcterms:created xsi:type="dcterms:W3CDTF">2020-03-24T09:14:23Z</dcterms:created>
  <dcterms:modified xsi:type="dcterms:W3CDTF">2020-04-05T15:09:35Z</dcterms:modified>
</cp:coreProperties>
</file>